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75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66"/>
    <a:srgbClr val="66FF33"/>
    <a:srgbClr val="000000"/>
    <a:srgbClr val="FF0066"/>
    <a:srgbClr val="FFFF00"/>
    <a:srgbClr val="0000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F3D18-A9E0-4F19-8BBB-ECD57C698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594E-CB9E-4E43-BFDA-BD8748436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723B-2549-454B-8E74-59B274F45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FD814-AEAD-4D3A-A396-F6A9C3E77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D6152-9C65-4A83-A959-879BDCDE0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EB63-43C6-4B35-A222-725F8E2F7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28F6-148E-4B5B-9116-752DACCFB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7D7D-F0B9-48F6-B994-F7EB68590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F3EE0-5717-4B70-AD01-10C34F44D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E9011-1A18-4E12-8122-7C910EE5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6A3C-4B09-4852-8FF8-566EE8F9E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421E-BAC1-4531-AFC8-DE40A3FCC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B3C2-B5FD-48D9-B201-5B8FBAEA5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B671-9EA6-4BD5-9B0B-31F803A4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AA308A-C343-4A41-BB76-2909393B4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endParaRPr lang="en-US" sz="240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 rot="-1248701">
            <a:off x="1763713" y="2616200"/>
            <a:ext cx="6000750" cy="1524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900000" scaled="1"/>
                </a:gradFill>
                <a:latin typeface="Arial"/>
                <a:cs typeface="Arial"/>
              </a:rPr>
              <a:t>GIÁO ÁN ĐỊA LÍ </a:t>
            </a:r>
          </a:p>
          <a:p>
            <a:pPr algn="ctr"/>
            <a:r>
              <a:rPr lang="en-US" sz="3600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900000" scaled="1"/>
                </a:gradFill>
                <a:latin typeface="Arial"/>
                <a:cs typeface="Arial"/>
              </a:rPr>
              <a:t>KHỐI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FF"/>
                </a:solidFill>
              </a:rPr>
              <a:t>Địa lí :</a:t>
            </a:r>
            <a:r>
              <a:rPr lang="en-US" sz="36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1. </a:t>
            </a:r>
            <a:r>
              <a:rPr lang="en-US" sz="1800" u="sng" smtClean="0"/>
              <a:t>Vị trí địa lí và khí hậu của Đà Lạt :</a:t>
            </a:r>
          </a:p>
          <a:p>
            <a:pPr eaLnBrk="1" hangingPunct="1">
              <a:buFontTx/>
              <a:buNone/>
            </a:pPr>
            <a:r>
              <a:rPr lang="en-US" sz="1800" smtClean="0"/>
              <a:t>Đà lạt nằm trên cao nguyên Lâm Viên , có khí hậu mát mẻ quanh năm</a:t>
            </a:r>
          </a:p>
          <a:p>
            <a:pPr eaLnBrk="1" hangingPunct="1">
              <a:buFontTx/>
              <a:buNone/>
            </a:pPr>
            <a:r>
              <a:rPr lang="en-US" sz="1800" smtClean="0"/>
              <a:t> Đà Lạt – thành phố nổi tiếng về rừng thông ,thác nước</a:t>
            </a:r>
          </a:p>
          <a:p>
            <a:pPr eaLnBrk="1" hangingPunct="1">
              <a:buFontTx/>
              <a:buNone/>
            </a:pPr>
            <a:r>
              <a:rPr lang="en-US" sz="1800" smtClean="0"/>
              <a:t>2 Đà Lạt - thành phố du lịch và nghỉ mát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5562600" y="1828800"/>
            <a:ext cx="2590800" cy="1752600"/>
          </a:xfrm>
          <a:prstGeom prst="cloudCallout">
            <a:avLst>
              <a:gd name="adj1" fmla="val -44301"/>
              <a:gd name="adj2" fmla="val 5960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Như vậy Đà Lạt là nơi nổi tiếng về những gì?</a:t>
            </a:r>
          </a:p>
          <a:p>
            <a:pPr algn="ctr"/>
            <a:endParaRPr lang="en-US" sz="1400" b="1"/>
          </a:p>
        </p:txBody>
      </p:sp>
      <p:pic>
        <p:nvPicPr>
          <p:cNvPr id="47112" name="Picture 8" descr="Picture1"/>
          <p:cNvPicPr>
            <a:picLocks noChangeAspect="1" noChangeArrowheads="1" noCrop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3886200"/>
            <a:ext cx="2190750" cy="952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352800" cy="4830763"/>
          </a:xfrm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1. Vị trí địa lí và khí hậu của Đà Lạt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Đà lạt nằm trên cao nguyên Lâm Viên , có khí hậu mát mẻ quanh năm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Đà Lạt – thành phố nổi tiếng về rừng thông ,thác nước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2  Đà Lạt - thành phố du lịch và nghỉ mát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295400"/>
            <a:ext cx="46482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 Nhờ có không khí trong lành mát mẻ , thiên nhiên tươi đẹp nên Đà Lạt đã là thành phố nghỉ mát , du lịch từ hơn một trăm năm nay . Nhiều công trình phục vụ cho việc nghỉ ngơi và du lịch đã được xây dựng như : khách sạn, sân gôn , biệt thự với nhiều kiểu kiến trúc khác nhau ,… Đến Đà Lạt, du khách còn được bơi thuyền  trên hồ Xuân Hương , ngồi trên những chiếc xe ngựa kiểu cổ dạo quanh thành phố ngắm cảnh cao nguyên ,chơi thể thao , cưỡi ngựa ,…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   Tất cả những công trình ở đây đều hoà nhập với thiên nhiên , làm cho Đà Lạt trở thành thành phố du lịch , nghỉ mát nổi tiếng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352800" cy="4830763"/>
          </a:xfrm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1. </a:t>
            </a:r>
            <a:r>
              <a:rPr lang="en-US" sz="2000" u="sng" smtClean="0"/>
              <a:t>Vị trí địa lí và khí hậu của Đà Lạt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Đà lạt nằm trên cao nguyên Lâm Viên , có khí hậu mát mẻ quanh năm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Đà Lạt – thành phố nổi tiếng về rừng thông ,thác nước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2 Đà Lạt - thành phố du lịch và nghỉ mát 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295400"/>
            <a:ext cx="51054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     </a:t>
            </a:r>
            <a:r>
              <a:rPr lang="en-US" sz="2000" b="1" u="sng" smtClean="0"/>
              <a:t>PHIẾU HỌC TẬP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Viết tiếp vào chỗ chấm trong các câu sau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Đà Lạt trở thành thành phố du lịch và nghỉ mát nổi tiếng vì 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Có khí hậu……………………..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Có các cảnh quan tự nhiên đẹp như ………………………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.................................................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Có các công trình phụ vụ du lịch như ………………………..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2000" smtClean="0"/>
              <a:t>Có các hoạt động du lịch lí thú như……………………………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867400" y="3200400"/>
            <a:ext cx="2514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0066"/>
                </a:solidFill>
              </a:rPr>
              <a:t>mát mẻ quanh năm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876800" y="40386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0066"/>
                </a:solidFill>
              </a:rPr>
              <a:t>rừng thông,vườn hoa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43600" y="4419600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0066"/>
                </a:solidFill>
              </a:rPr>
              <a:t>thác nước, chùa chiền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876800" y="5105400"/>
            <a:ext cx="3581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0066"/>
                </a:solidFill>
              </a:rPr>
              <a:t>Nhà ga, biệt thự,sân gôn,khách sạn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800600" y="5867400"/>
            <a:ext cx="3810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>
                <a:solidFill>
                  <a:srgbClr val="FF0066"/>
                </a:solidFill>
              </a:rPr>
              <a:t>du thuyền ,cưỡi ngựa ,chơi thể thao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9" grpId="0" animBg="1"/>
      <p:bldP spid="33800" grpId="0" animBg="1"/>
      <p:bldP spid="33801" grpId="0" animBg="1"/>
      <p:bldP spid="33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00FF"/>
                </a:solidFill>
              </a:rPr>
              <a:t>Địa lí :</a:t>
            </a:r>
            <a:r>
              <a:rPr lang="en-US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35860" name="Picture 20" descr="image_paste_08031619335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00200"/>
            <a:ext cx="7362825" cy="5522913"/>
          </a:xfrm>
        </p:spPr>
      </p:pic>
      <p:pic>
        <p:nvPicPr>
          <p:cNvPr id="35864" name="Picture 24" descr="image_paste_08031618574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454150"/>
            <a:ext cx="7772400" cy="4964113"/>
          </a:xfrm>
        </p:spPr>
      </p:pic>
      <p:pic>
        <p:nvPicPr>
          <p:cNvPr id="35865" name="Picture 25" descr="image_paste_08031618555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1493838"/>
            <a:ext cx="7467600" cy="5000625"/>
          </a:xfrm>
        </p:spPr>
      </p:pic>
      <p:pic>
        <p:nvPicPr>
          <p:cNvPr id="35866" name="Picture 26" descr="biet thu da lat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685800" y="1509713"/>
            <a:ext cx="7839075" cy="46164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1. </a:t>
            </a:r>
            <a:r>
              <a:rPr lang="en-US" sz="1800" u="sng" smtClean="0"/>
              <a:t>Vị trí địa lí và khí hậu của Đà Lạt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Đà lạt nằm trên cao nguyên Lâm Viên , có khí hậu mát mẻ quanh năm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      Đà Lạt – thành phố nổi tiếng về rừng thông ,thác nước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2    Đà Lạt - thành phố du lịch và nghỉ mát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3. Hoa quả và rau xanh ở Đà Lạt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Đà Lạt có nhiều loại rau, quả xứ lạnh như : bắp cải ,súp lơ,cà chua ,dâu tây, đào…Rau ở đây trồng với diện tích lớn .Quanh năm rau Đà Lạt được chở đi cung cấp cho nhiều nơi ở miền Trung và Nam Bộ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Đà Lạt còn là thiên đường của các loài hoa như : lan ,hồng ,cúc ,lay-ơn , mi-mô-da, cẩm tú cầu ,… Hoa Đà Lạt chủ yếu được tiêu thụ ở các thành phố lớn và xuất khẩu ra nước ngoài </a:t>
            </a:r>
          </a:p>
        </p:txBody>
      </p:sp>
      <p:sp>
        <p:nvSpPr>
          <p:cNvPr id="37895" name="AutoShape 7"/>
          <p:cNvSpPr>
            <a:spLocks noChangeArrowheads="1"/>
          </p:cNvSpPr>
          <p:nvPr/>
        </p:nvSpPr>
        <p:spPr bwMode="auto">
          <a:xfrm>
            <a:off x="5943600" y="1905000"/>
            <a:ext cx="2057400" cy="1752600"/>
          </a:xfrm>
          <a:prstGeom prst="cloudCallout">
            <a:avLst>
              <a:gd name="adj1" fmla="val -40199"/>
              <a:gd name="adj2" fmla="val 848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Rau và hoa ở Đà Lạt được trồng như thế nào?</a:t>
            </a:r>
          </a:p>
        </p:txBody>
      </p:sp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5867400" y="1828800"/>
            <a:ext cx="2438400" cy="1447800"/>
          </a:xfrm>
          <a:prstGeom prst="cloudCallout">
            <a:avLst>
              <a:gd name="adj1" fmla="val -31444"/>
              <a:gd name="adj2" fmla="val 11206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Rau và hoa ở Đà Lạt được tiêu thụ như thế nào?</a:t>
            </a:r>
          </a:p>
        </p:txBody>
      </p:sp>
      <p:pic>
        <p:nvPicPr>
          <p:cNvPr id="37898" name="Picture 10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42672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5" grpId="1" animBg="1"/>
      <p:bldP spid="378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39945" name="Picture 9" descr="image_paste_08031619354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47800"/>
            <a:ext cx="6551613" cy="4824413"/>
          </a:xfrm>
        </p:spPr>
      </p:pic>
      <p:pic>
        <p:nvPicPr>
          <p:cNvPr id="39946" name="Picture 10" descr="image_paste_0803161932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057400" y="1143000"/>
            <a:ext cx="6400800" cy="4714875"/>
          </a:xfrm>
        </p:spPr>
      </p:pic>
      <p:pic>
        <p:nvPicPr>
          <p:cNvPr id="39947" name="Picture 11" descr="image_paste_08031619324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828800" y="1676400"/>
            <a:ext cx="6708775" cy="4924425"/>
          </a:xfrm>
        </p:spPr>
      </p:pic>
      <p:pic>
        <p:nvPicPr>
          <p:cNvPr id="39950" name="Picture 14" descr="image_paste_0803161936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209800" y="1371600"/>
            <a:ext cx="6373813" cy="4778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41993" name="Picture 9" descr="image_paste_0803161938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33463" y="1600200"/>
            <a:ext cx="6662737" cy="5049838"/>
          </a:xfrm>
        </p:spPr>
      </p:pic>
      <p:pic>
        <p:nvPicPr>
          <p:cNvPr id="41994" name="Picture 10" descr="image_paste_0803161939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135063" y="1430338"/>
            <a:ext cx="6484937" cy="4540250"/>
          </a:xfrm>
        </p:spPr>
      </p:pic>
      <p:pic>
        <p:nvPicPr>
          <p:cNvPr id="41995" name="Picture 11" descr="image_paste_0803161937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447800" y="1471613"/>
            <a:ext cx="6300788" cy="5386387"/>
          </a:xfrm>
        </p:spPr>
      </p:pic>
      <p:pic>
        <p:nvPicPr>
          <p:cNvPr id="41996" name="Picture 12" descr="FRMAG0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600200" y="1371600"/>
            <a:ext cx="6096000" cy="4754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1. Vị trí địa lí và khí hậu của Đà Lạt :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Đà lạt nằm trên cao nguyên Lâm Viên , có khí hậu mát mẻ quanh năm</a:t>
            </a:r>
          </a:p>
          <a:p>
            <a:pPr eaLnBrk="1" hangingPunct="1">
              <a:buFontTx/>
              <a:buNone/>
            </a:pPr>
            <a:r>
              <a:rPr lang="en-US" sz="2800" smtClean="0"/>
              <a:t>       Đà Lạt – thành phố nổi tiếng về rừng thông ,thác nước</a:t>
            </a:r>
          </a:p>
          <a:p>
            <a:pPr eaLnBrk="1" hangingPunct="1">
              <a:buFontTx/>
              <a:buNone/>
            </a:pPr>
            <a:r>
              <a:rPr lang="en-US" sz="2800" smtClean="0"/>
              <a:t>2. Đà Lạt - thành phố du lịch và nghỉ mát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3. Hoa quả và rau xanh ở Đà Lạt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819400" y="1600200"/>
            <a:ext cx="3733800" cy="28194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>
                <a:solidFill>
                  <a:srgbClr val="000000"/>
                </a:solidFill>
              </a:rPr>
              <a:t>Nêu một số đặc điểm của sông ở Tây Nguyên và lợi ích của nó ?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2743200" y="1600200"/>
            <a:ext cx="3352800" cy="2819400"/>
          </a:xfrm>
          <a:prstGeom prst="cloudCallout">
            <a:avLst>
              <a:gd name="adj1" fmla="val -40861"/>
              <a:gd name="adj2" fmla="val 6784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>
                <a:solidFill>
                  <a:srgbClr val="000000"/>
                </a:solidFill>
              </a:rPr>
              <a:t>Rừng Tây Nguyên có mấy loại ? Tại sao lại có sự phân chia như vậy ?</a:t>
            </a:r>
          </a:p>
          <a:p>
            <a:pPr algn="ctr"/>
            <a:endParaRPr lang="en-US" sz="20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590800" y="1600200"/>
            <a:ext cx="3733800" cy="2362200"/>
          </a:xfrm>
          <a:prstGeom prst="cloudCallout">
            <a:avLst>
              <a:gd name="adj1" fmla="val -35458"/>
              <a:gd name="adj2" fmla="val 9106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Nêu nội dung bài học ? </a:t>
            </a:r>
          </a:p>
          <a:p>
            <a:pPr algn="ctr"/>
            <a:endParaRPr lang="en-US" sz="2400"/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Kiểm tra bài cũ</a:t>
            </a:r>
          </a:p>
        </p:txBody>
      </p:sp>
      <p:pic>
        <p:nvPicPr>
          <p:cNvPr id="5128" name="Picture 8" descr="Picture1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5029200"/>
            <a:ext cx="2190750" cy="952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allAtOnce" animBg="1"/>
      <p:bldP spid="5124" grpId="1" build="allAtOnce" animBg="1"/>
      <p:bldP spid="5125" grpId="0" animBg="1"/>
      <p:bldP spid="5125" grpId="1" animBg="1"/>
      <p:bldP spid="5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1. Vị trí địa lí và khí hậu của Đà Lạt</a:t>
            </a:r>
          </a:p>
          <a:p>
            <a:pPr eaLnBrk="1" hangingPunct="1">
              <a:buFontTx/>
              <a:buNone/>
            </a:pPr>
            <a:r>
              <a:rPr lang="en-US" sz="2400" smtClean="0"/>
              <a:t>Thảo luận nhóm đôi 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7175" name="Picture 7" descr="dant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219200"/>
            <a:ext cx="4648200" cy="5638800"/>
          </a:xfrm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400800" y="50292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66"/>
                </a:solidFill>
              </a:rPr>
              <a:t>Đà Lạt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0" y="3429000"/>
            <a:ext cx="2971800" cy="2133600"/>
          </a:xfrm>
          <a:prstGeom prst="cloudCallout">
            <a:avLst>
              <a:gd name="adj1" fmla="val 8171"/>
              <a:gd name="adj2" fmla="val 649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Thành phố Đà Lạt nằm trên cao nguyên nào? Có độ cao bao nhiêu mét ?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2590800" y="4191000"/>
            <a:ext cx="1981200" cy="1600200"/>
          </a:xfrm>
          <a:prstGeom prst="cloudCallout">
            <a:avLst>
              <a:gd name="adj1" fmla="val -75241"/>
              <a:gd name="adj2" fmla="val 50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Với độ cao đó , Đà Lạt có khí hậu như thế nào ?</a:t>
            </a:r>
          </a:p>
        </p:txBody>
      </p:sp>
      <p:pic>
        <p:nvPicPr>
          <p:cNvPr id="7179" name="Picture 1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0198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 animBg="1"/>
      <p:bldP spid="7177" grpId="0" animBg="1"/>
      <p:bldP spid="71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Địa lí :</a:t>
            </a:r>
            <a:r>
              <a:rPr lang="en-US" sz="4000" smtClean="0"/>
              <a:t>  THÀNH PHỐ ĐÀ LẠT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ln>
            <a:solidFill>
              <a:srgbClr val="66FF33"/>
            </a:solidFill>
          </a:ln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en-US" sz="2400" smtClean="0"/>
              <a:t>1. </a:t>
            </a:r>
            <a:r>
              <a:rPr lang="en-US" sz="2400" u="sng" smtClean="0"/>
              <a:t>Vị trí địa lí và khí hậu của Đà Lạt :</a:t>
            </a:r>
          </a:p>
          <a:p>
            <a:pPr marL="533400" indent="-533400" eaLnBrk="1" hangingPunct="1">
              <a:buFontTx/>
              <a:buNone/>
            </a:pPr>
            <a:r>
              <a:rPr lang="en-US" sz="2400" smtClean="0"/>
              <a:t>         Đà lạt nằm trên cao nguyên Lâm Viên , có khí hậu mát mẻ quanh năm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5125" name="Picture 5" descr="danto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219200"/>
            <a:ext cx="4648200" cy="5638800"/>
          </a:xfrm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400800" y="5029200"/>
            <a:ext cx="838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66"/>
                </a:solidFill>
              </a:rPr>
              <a:t>Đà Lạt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Địa lí :</a:t>
            </a:r>
            <a:r>
              <a:rPr lang="en-US" sz="4000" smtClean="0"/>
              <a:t>  THÀNH PHỐ ĐÀ LẠT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200400" cy="4525963"/>
          </a:xfrm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1. Vị trí địa lí và khí hậu của Đà Lạt :</a:t>
            </a:r>
          </a:p>
          <a:p>
            <a:pPr eaLnBrk="1" hangingPunct="1">
              <a:buFontTx/>
              <a:buNone/>
            </a:pPr>
            <a:r>
              <a:rPr lang="en-US" sz="2400" smtClean="0"/>
              <a:t>Đà lạt nằm trên cao nguyên Lâm Viên , có khí hậu mát mẻ quanh năm</a:t>
            </a:r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pic>
        <p:nvPicPr>
          <p:cNvPr id="11272" name="Picture 8" descr="image_paste_0803161842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0" y="1905000"/>
            <a:ext cx="53340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7171" name="Picture 11" descr="image_paste_0803161842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00200"/>
            <a:ext cx="4572000" cy="4495800"/>
          </a:xfrm>
        </p:spPr>
      </p:pic>
      <p:pic>
        <p:nvPicPr>
          <p:cNvPr id="17420" name="Picture 12" descr="image_paste_0803161811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600200"/>
            <a:ext cx="4191000" cy="4343400"/>
          </a:xfrm>
        </p:spPr>
      </p:pic>
      <p:pic>
        <p:nvPicPr>
          <p:cNvPr id="17423" name="Picture 15" descr="image_paste_0803161813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76800" y="1600200"/>
            <a:ext cx="4267200" cy="4267200"/>
          </a:xfrm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486400" y="6019800"/>
            <a:ext cx="259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Hồ Xuân Hương</a:t>
            </a:r>
            <a:r>
              <a:rPr lang="en-US" sz="1600" b="1"/>
              <a:t> 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486400" y="6019800"/>
            <a:ext cx="2590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0000FF"/>
                </a:solidFill>
              </a:rPr>
              <a:t>Thác Cam Li</a:t>
            </a:r>
            <a:r>
              <a:rPr lang="en-U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00FF"/>
                </a:solidFill>
              </a:rPr>
              <a:t>Địa lí :</a:t>
            </a:r>
            <a:r>
              <a:rPr lang="en-US" sz="36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029200"/>
          </a:xfrm>
          <a:ln>
            <a:solidFill>
              <a:srgbClr val="66FF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1. </a:t>
            </a:r>
            <a:r>
              <a:rPr lang="en-US" sz="1600" u="sng" smtClean="0"/>
              <a:t>Vị trí địa lí và khí hậu của Đà Lạt 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Đà lạt nằm trên cao nguyên Lâm Viên , có khí hậu mát mẻ quanh năm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          Đà Lạt có nhiều phong cảnh đẹp .Giữa thành phố là hồ Xuân Hương xinh xắn . Nơi đây có những vườn hoa và rừng thông xanh tốt quanh năm . Thông phủ kín sườn đồi , sườn núi và chạy dọc theo các con đường trong thành phố . Đà Lạt có nhiều thác nước đẹp , nổi tiếng như : Thác Cam Li , thác Pơ-ren … Mỗi thác có một vẻ đẹp riêng , nhưng tất cả đều rất nên thơ và hấp dẫn .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685800" y="3657600"/>
            <a:ext cx="3352800" cy="2057400"/>
          </a:xfrm>
          <a:prstGeom prst="cloudCallout">
            <a:avLst>
              <a:gd name="adj1" fmla="val -16903"/>
              <a:gd name="adj2" fmla="val 677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Vì sao có thể nói Đà Lạt là thành phố nổi tiếng về rừng thông và thác nước ?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371600" y="3886200"/>
            <a:ext cx="2819400" cy="1447800"/>
          </a:xfrm>
          <a:prstGeom prst="cloudCallout">
            <a:avLst>
              <a:gd name="adj1" fmla="val -33898"/>
              <a:gd name="adj2" fmla="val 9188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600"/>
              <a:t>Kể tên một số thác nước đẹp ở Đà Lạt ?</a:t>
            </a:r>
          </a:p>
        </p:txBody>
      </p:sp>
      <p:pic>
        <p:nvPicPr>
          <p:cNvPr id="20489" name="Picture 9" descr="Picture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6019800"/>
            <a:ext cx="2190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87" grpId="1" animBg="1"/>
      <p:bldP spid="204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24585" name="Picture 9" descr="250px-ThacPongou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81175"/>
            <a:ext cx="7543800" cy="4197350"/>
          </a:xfrm>
        </p:spPr>
      </p:pic>
      <p:pic>
        <p:nvPicPr>
          <p:cNvPr id="24586" name="Picture 10" descr="image_paste_0803161813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676400"/>
            <a:ext cx="7239000" cy="4856163"/>
          </a:xfrm>
        </p:spPr>
      </p:pic>
      <p:pic>
        <p:nvPicPr>
          <p:cNvPr id="24588" name="Picture 12" descr="image_paste_08031618225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1371600" y="1447800"/>
            <a:ext cx="6172200" cy="5029200"/>
          </a:xfrm>
        </p:spPr>
      </p:pic>
      <p:pic>
        <p:nvPicPr>
          <p:cNvPr id="24590" name="Picture 14" descr="image_paste_0803161822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1600200"/>
            <a:ext cx="7010400" cy="47974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00FF"/>
                </a:solidFill>
              </a:rPr>
              <a:t>Địa lí :</a:t>
            </a:r>
            <a:r>
              <a:rPr lang="en-US" sz="4000" b="1" smtClean="0">
                <a:solidFill>
                  <a:srgbClr val="0000FF"/>
                </a:solidFill>
              </a:rPr>
              <a:t>  THÀNH PHỐ ĐÀ LẠT</a:t>
            </a:r>
          </a:p>
        </p:txBody>
      </p:sp>
      <p:pic>
        <p:nvPicPr>
          <p:cNvPr id="26633" name="Picture 9" descr="doi thong mong mo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00200"/>
            <a:ext cx="6829425" cy="5122863"/>
          </a:xfrm>
        </p:spPr>
      </p:pic>
      <p:pic>
        <p:nvPicPr>
          <p:cNvPr id="26636" name="Picture 12" descr="image_paste_0803161811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98588" y="1447800"/>
            <a:ext cx="6069012" cy="5105400"/>
          </a:xfrm>
        </p:spPr>
      </p:pic>
      <p:pic>
        <p:nvPicPr>
          <p:cNvPr id="26637" name="Picture 13" descr="image_paste_0803161650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219200" y="1778000"/>
            <a:ext cx="6667500" cy="5000625"/>
          </a:xfrm>
        </p:spPr>
      </p:pic>
      <p:sp>
        <p:nvSpPr>
          <p:cNvPr id="10246" name="Rectangle 15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1073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Default Design</vt:lpstr>
      <vt:lpstr>Slide 1</vt:lpstr>
      <vt:lpstr>Kiểm tra bài cũ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  <vt:lpstr>Địa lí :  THÀNH PHỐ ĐÀ LẠT</vt:lpstr>
    </vt:vector>
  </TitlesOfParts>
  <Company>dfdfd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CTY_THAIMINH</dc:creator>
  <cp:lastModifiedBy>CSTeam</cp:lastModifiedBy>
  <cp:revision>11</cp:revision>
  <dcterms:created xsi:type="dcterms:W3CDTF">2008-10-21T13:49:10Z</dcterms:created>
  <dcterms:modified xsi:type="dcterms:W3CDTF">2016-06-30T02:21:44Z</dcterms:modified>
</cp:coreProperties>
</file>